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svg" ContentType="image/sv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287000" cy="10287000"/>
  <p:notesSz cx="6858000" cy="9144000"/>
  <p:embeddedFontLst>
    <p:embeddedFont>
      <p:font typeface="Lovelace Text Bold" panose="00000700000000000000"/>
      <p:regular r:id="rId7"/>
    </p:embeddedFont>
  </p:embeddedFontLst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tags" Target="tags/tag1.xml" /><Relationship Id="rId7" Type="http://schemas.openxmlformats.org/officeDocument/2006/relationships/font" Target="fonts/font1.fntdata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10.svg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svg" /><Relationship Id="rId5" Type="http://schemas.openxmlformats.org/officeDocument/2006/relationships/image" Target="../media/image4.jpeg" /><Relationship Id="rId6" Type="http://schemas.openxmlformats.org/officeDocument/2006/relationships/image" Target="../media/image5.svg" /><Relationship Id="rId7" Type="http://schemas.openxmlformats.org/officeDocument/2006/relationships/image" Target="../media/image6.png" /><Relationship Id="rId8" Type="http://schemas.openxmlformats.org/officeDocument/2006/relationships/image" Target="../media/image7.svg" /><Relationship Id="rId9" Type="http://schemas.openxmlformats.org/officeDocument/2006/relationships/image" Target="../media/image8.sv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16.svg" /><Relationship Id="rId2" Type="http://schemas.openxmlformats.org/officeDocument/2006/relationships/image" Target="../media/image11.jpeg" /><Relationship Id="rId3" Type="http://schemas.openxmlformats.org/officeDocument/2006/relationships/image" Target="../media/image2.png" /><Relationship Id="rId4" Type="http://schemas.openxmlformats.org/officeDocument/2006/relationships/image" Target="../media/image12.svg" /><Relationship Id="rId5" Type="http://schemas.openxmlformats.org/officeDocument/2006/relationships/image" Target="../media/image4.jpeg" /><Relationship Id="rId6" Type="http://schemas.openxmlformats.org/officeDocument/2006/relationships/image" Target="../media/image13.svg" /><Relationship Id="rId7" Type="http://schemas.openxmlformats.org/officeDocument/2006/relationships/image" Target="../media/image6.png" /><Relationship Id="rId8" Type="http://schemas.openxmlformats.org/officeDocument/2006/relationships/image" Target="../media/image14.svg" /><Relationship Id="rId9" Type="http://schemas.openxmlformats.org/officeDocument/2006/relationships/image" Target="../media/image15.sv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22.svg" /><Relationship Id="rId2" Type="http://schemas.openxmlformats.org/officeDocument/2006/relationships/image" Target="../media/image17.jpeg" /><Relationship Id="rId3" Type="http://schemas.openxmlformats.org/officeDocument/2006/relationships/image" Target="../media/image2.png" /><Relationship Id="rId4" Type="http://schemas.openxmlformats.org/officeDocument/2006/relationships/image" Target="../media/image18.svg" /><Relationship Id="rId5" Type="http://schemas.openxmlformats.org/officeDocument/2006/relationships/image" Target="../media/image4.jpeg" /><Relationship Id="rId6" Type="http://schemas.openxmlformats.org/officeDocument/2006/relationships/image" Target="../media/image19.svg" /><Relationship Id="rId7" Type="http://schemas.openxmlformats.org/officeDocument/2006/relationships/image" Target="../media/image6.png" /><Relationship Id="rId8" Type="http://schemas.openxmlformats.org/officeDocument/2006/relationships/image" Target="../media/image20.svg" /><Relationship Id="rId9" Type="http://schemas.openxmlformats.org/officeDocument/2006/relationships/image" Target="../media/image21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28.svg" /><Relationship Id="rId2" Type="http://schemas.openxmlformats.org/officeDocument/2006/relationships/image" Target="../media/image23.jpeg" /><Relationship Id="rId3" Type="http://schemas.openxmlformats.org/officeDocument/2006/relationships/image" Target="../media/image2.png" /><Relationship Id="rId4" Type="http://schemas.openxmlformats.org/officeDocument/2006/relationships/image" Target="../media/image24.svg" /><Relationship Id="rId5" Type="http://schemas.openxmlformats.org/officeDocument/2006/relationships/image" Target="../media/image4.jpeg" /><Relationship Id="rId6" Type="http://schemas.openxmlformats.org/officeDocument/2006/relationships/image" Target="../media/image25.svg" /><Relationship Id="rId7" Type="http://schemas.openxmlformats.org/officeDocument/2006/relationships/image" Target="../media/image6.png" /><Relationship Id="rId8" Type="http://schemas.openxmlformats.org/officeDocument/2006/relationships/image" Target="../media/image26.svg" /><Relationship Id="rId9" Type="http://schemas.openxmlformats.org/officeDocument/2006/relationships/image" Target="../media/image27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56130" cy="13141506"/>
          </a:xfrm>
          <a:custGeom>
            <a:rect l="l" t="t" r="r" b="b"/>
            <a:pathLst>
              <a:path w="9856130" h="13141506">
                <a:moveTo>
                  <a:pt x="0" y="0"/>
                </a:moveTo>
                <a:lnTo>
                  <a:pt x="9856130" y="0"/>
                </a:lnTo>
                <a:lnTo>
                  <a:pt x="9856130" y="13141506"/>
                </a:lnTo>
                <a:lnTo>
                  <a:pt x="0" y="13141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4086047" y="7565419"/>
            <a:ext cx="2114906" cy="1157430"/>
          </a:xfrm>
          <a:custGeom>
            <a:rect l="l" t="t" r="r" b="b"/>
            <a:pathLst>
              <a:path w="2114906" h="1157430">
                <a:moveTo>
                  <a:pt x="0" y="0"/>
                </a:moveTo>
                <a:lnTo>
                  <a:pt x="2114906" y="0"/>
                </a:lnTo>
                <a:lnTo>
                  <a:pt x="2114906" y="1157430"/>
                </a:lnTo>
                <a:lnTo>
                  <a:pt x="0" y="115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flipH="1" flipV="1">
            <a:off x="3787756" y="-42010"/>
            <a:ext cx="8738517" cy="11751062"/>
          </a:xfrm>
          <a:custGeom>
            <a:rect l="l" t="t" r="r" b="b"/>
            <a:pathLst>
              <a:path w="8738517" h="11751062">
                <a:moveTo>
                  <a:pt x="8738517" y="11751062"/>
                </a:moveTo>
                <a:lnTo>
                  <a:pt x="0" y="11751062"/>
                </a:lnTo>
                <a:lnTo>
                  <a:pt x="0" y="0"/>
                </a:lnTo>
                <a:lnTo>
                  <a:pt x="8738517" y="0"/>
                </a:lnTo>
                <a:lnTo>
                  <a:pt x="8738517" y="117510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-2699094" y="8144134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-2699094" y="-2099410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8046143" y="543393"/>
            <a:ext cx="2057400" cy="1799290"/>
          </a:xfrm>
          <a:custGeom>
            <a:rect l="l" t="t" r="r" b="b"/>
            <a:pathLst>
              <a:path w="2057400" h="1799290">
                <a:moveTo>
                  <a:pt x="0" y="0"/>
                </a:moveTo>
                <a:lnTo>
                  <a:pt x="2057400" y="0"/>
                </a:lnTo>
                <a:lnTo>
                  <a:pt x="2057400" y="1799290"/>
                </a:lnTo>
                <a:lnTo>
                  <a:pt x="0" y="1799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4244891" y="125414"/>
            <a:ext cx="3912123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C2305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ТАМАҚТАНУ САПАСЫНА МОНИТОРИНГ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0" y="-42010"/>
            <a:ext cx="9671751" cy="12895668"/>
          </a:xfrm>
          <a:custGeom>
            <a:rect l="l" t="t" r="r" b="b"/>
            <a:pathLst>
              <a:path w="9671751" h="12895668">
                <a:moveTo>
                  <a:pt x="0" y="0"/>
                </a:moveTo>
                <a:lnTo>
                  <a:pt x="9671751" y="0"/>
                </a:lnTo>
                <a:lnTo>
                  <a:pt x="9671751" y="12895667"/>
                </a:lnTo>
                <a:lnTo>
                  <a:pt x="0" y="12895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4086047" y="7565419"/>
            <a:ext cx="2114906" cy="1157430"/>
          </a:xfrm>
          <a:custGeom>
            <a:rect l="l" t="t" r="r" b="b"/>
            <a:pathLst>
              <a:path w="2114906" h="1157430">
                <a:moveTo>
                  <a:pt x="0" y="0"/>
                </a:moveTo>
                <a:lnTo>
                  <a:pt x="2114906" y="0"/>
                </a:lnTo>
                <a:lnTo>
                  <a:pt x="2114906" y="1157430"/>
                </a:lnTo>
                <a:lnTo>
                  <a:pt x="0" y="115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flipH="1" flipV="1">
            <a:off x="3787756" y="-42010"/>
            <a:ext cx="8738517" cy="11751062"/>
          </a:xfrm>
          <a:custGeom>
            <a:rect l="l" t="t" r="r" b="b"/>
            <a:pathLst>
              <a:path w="8738517" h="11751062">
                <a:moveTo>
                  <a:pt x="8738517" y="11751062"/>
                </a:moveTo>
                <a:lnTo>
                  <a:pt x="0" y="11751062"/>
                </a:lnTo>
                <a:lnTo>
                  <a:pt x="0" y="0"/>
                </a:lnTo>
                <a:lnTo>
                  <a:pt x="8738517" y="0"/>
                </a:lnTo>
                <a:lnTo>
                  <a:pt x="8738517" y="117510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-2699094" y="8144134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-2699094" y="-2099410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8046143" y="543393"/>
            <a:ext cx="2057400" cy="1799290"/>
          </a:xfrm>
          <a:custGeom>
            <a:rect l="l" t="t" r="r" b="b"/>
            <a:pathLst>
              <a:path w="2057400" h="1799290">
                <a:moveTo>
                  <a:pt x="0" y="0"/>
                </a:moveTo>
                <a:lnTo>
                  <a:pt x="2057400" y="0"/>
                </a:lnTo>
                <a:lnTo>
                  <a:pt x="2057400" y="1799290"/>
                </a:lnTo>
                <a:lnTo>
                  <a:pt x="0" y="1799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4244891" y="125414"/>
            <a:ext cx="3912123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C2305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ТАМАҚТАНУ САПАСЫНА МОНИТОРИНГ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647017" cy="12862689"/>
          </a:xfrm>
          <a:custGeom>
            <a:rect l="l" t="t" r="r" b="b"/>
            <a:pathLst>
              <a:path w="9647017" h="12862689">
                <a:moveTo>
                  <a:pt x="0" y="0"/>
                </a:moveTo>
                <a:lnTo>
                  <a:pt x="9647017" y="0"/>
                </a:lnTo>
                <a:lnTo>
                  <a:pt x="9647017" y="12862689"/>
                </a:lnTo>
                <a:lnTo>
                  <a:pt x="0" y="128626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4086047" y="7565419"/>
            <a:ext cx="2114906" cy="1157430"/>
          </a:xfrm>
          <a:custGeom>
            <a:rect l="l" t="t" r="r" b="b"/>
            <a:pathLst>
              <a:path w="2114906" h="1157430">
                <a:moveTo>
                  <a:pt x="0" y="0"/>
                </a:moveTo>
                <a:lnTo>
                  <a:pt x="2114906" y="0"/>
                </a:lnTo>
                <a:lnTo>
                  <a:pt x="2114906" y="1157430"/>
                </a:lnTo>
                <a:lnTo>
                  <a:pt x="0" y="115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flipH="1" flipV="1">
            <a:off x="3787756" y="-42010"/>
            <a:ext cx="8738517" cy="11751062"/>
          </a:xfrm>
          <a:custGeom>
            <a:rect l="l" t="t" r="r" b="b"/>
            <a:pathLst>
              <a:path w="8738517" h="11751062">
                <a:moveTo>
                  <a:pt x="8738517" y="11751062"/>
                </a:moveTo>
                <a:lnTo>
                  <a:pt x="0" y="11751062"/>
                </a:lnTo>
                <a:lnTo>
                  <a:pt x="0" y="0"/>
                </a:lnTo>
                <a:lnTo>
                  <a:pt x="8738517" y="0"/>
                </a:lnTo>
                <a:lnTo>
                  <a:pt x="8738517" y="117510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-2699094" y="8144134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-2699094" y="-2099410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8046143" y="543393"/>
            <a:ext cx="2057400" cy="1799290"/>
          </a:xfrm>
          <a:custGeom>
            <a:rect l="l" t="t" r="r" b="b"/>
            <a:pathLst>
              <a:path w="2057400" h="1799290">
                <a:moveTo>
                  <a:pt x="0" y="0"/>
                </a:moveTo>
                <a:lnTo>
                  <a:pt x="2057400" y="0"/>
                </a:lnTo>
                <a:lnTo>
                  <a:pt x="2057400" y="1799290"/>
                </a:lnTo>
                <a:lnTo>
                  <a:pt x="0" y="1799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4244891" y="125414"/>
            <a:ext cx="3912123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C2305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ТАМАҚТАНУ САПАСЫНА МОНИТОРИНГ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-238392" y="-42010"/>
            <a:ext cx="9842639" cy="13123518"/>
          </a:xfrm>
          <a:custGeom>
            <a:rect l="l" t="t" r="r" b="b"/>
            <a:pathLst>
              <a:path w="9842639" h="13123517">
                <a:moveTo>
                  <a:pt x="0" y="0"/>
                </a:moveTo>
                <a:lnTo>
                  <a:pt x="9842639" y="0"/>
                </a:lnTo>
                <a:lnTo>
                  <a:pt x="9842639" y="13123518"/>
                </a:lnTo>
                <a:lnTo>
                  <a:pt x="0" y="1312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4086047" y="7565419"/>
            <a:ext cx="2114906" cy="1157430"/>
          </a:xfrm>
          <a:custGeom>
            <a:rect l="l" t="t" r="r" b="b"/>
            <a:pathLst>
              <a:path w="2114906" h="1157430">
                <a:moveTo>
                  <a:pt x="0" y="0"/>
                </a:moveTo>
                <a:lnTo>
                  <a:pt x="2114906" y="0"/>
                </a:lnTo>
                <a:lnTo>
                  <a:pt x="2114906" y="1157430"/>
                </a:lnTo>
                <a:lnTo>
                  <a:pt x="0" y="115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 flipH="1" flipV="1">
            <a:off x="3787756" y="-42010"/>
            <a:ext cx="8738517" cy="11751062"/>
          </a:xfrm>
          <a:custGeom>
            <a:rect l="l" t="t" r="r" b="b"/>
            <a:pathLst>
              <a:path w="8738517" h="11751062">
                <a:moveTo>
                  <a:pt x="8738517" y="11751062"/>
                </a:moveTo>
                <a:lnTo>
                  <a:pt x="0" y="11751062"/>
                </a:lnTo>
                <a:lnTo>
                  <a:pt x="0" y="0"/>
                </a:lnTo>
                <a:lnTo>
                  <a:pt x="8738517" y="0"/>
                </a:lnTo>
                <a:lnTo>
                  <a:pt x="8738517" y="117510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-2699094" y="8144134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-2699094" y="-2099410"/>
            <a:ext cx="4114800" cy="4114800"/>
          </a:xfrm>
          <a:custGeom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8046143" y="543393"/>
            <a:ext cx="2057400" cy="1799290"/>
          </a:xfrm>
          <a:custGeom>
            <a:rect l="l" t="t" r="r" b="b"/>
            <a:pathLst>
              <a:path w="2057400" h="1799290">
                <a:moveTo>
                  <a:pt x="0" y="0"/>
                </a:moveTo>
                <a:lnTo>
                  <a:pt x="2057400" y="0"/>
                </a:lnTo>
                <a:lnTo>
                  <a:pt x="2057400" y="1799290"/>
                </a:lnTo>
                <a:lnTo>
                  <a:pt x="0" y="1799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4244891" y="125414"/>
            <a:ext cx="3912123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C2305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ТАМАҚТАНУ САПАСЫНА МОНИТОРИНГ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8">
      <vt:lpstr>Arial</vt:lpstr>
      <vt:lpstr>Calibri</vt:lpstr>
      <vt:lpstr>Lovelace Text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Blue anda White Modern Digital Marketing Facebook Video</dc:title>
  <cp:revision>1</cp:revision>
  <dcterms:created xsi:type="dcterms:W3CDTF">2006-08-16T00:00:00Z</dcterms:created>
  <dcterms:modified xsi:type="dcterms:W3CDTF">2025-03-05T11:02:52Z</dcterms:modified>
</cp:coreProperties>
</file>